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4" r:id="rId8"/>
    <p:sldId id="265" r:id="rId9"/>
    <p:sldId id="271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312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013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7248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750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87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2309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612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4265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228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778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125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725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267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052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337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394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659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4302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7EE8800-AA84-4615-9AD6-325064DA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32" y="296883"/>
            <a:ext cx="7346868" cy="576758"/>
          </a:xfrm>
        </p:spPr>
        <p:txBody>
          <a:bodyPr>
            <a:normAutofit/>
          </a:bodyPr>
          <a:lstStyle/>
          <a:p>
            <a:r>
              <a:rPr lang="es-PE" sz="2000" b="1" dirty="0"/>
              <a:t>I.E.P NUEVO PITAGORAS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94C8FB9-C3C0-45CF-A9BB-33453D73D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405" y="2331378"/>
            <a:ext cx="9983189" cy="2596881"/>
          </a:xfrm>
        </p:spPr>
        <p:txBody>
          <a:bodyPr>
            <a:noAutofit/>
          </a:bodyPr>
          <a:lstStyle/>
          <a:p>
            <a:pPr algn="l"/>
            <a:r>
              <a:rPr lang="es-PE" sz="3600" dirty="0">
                <a:latin typeface="Bahnschrift SemiBold" panose="020B0502040204020203" pitchFamily="34" charset="0"/>
              </a:rPr>
              <a:t>CURSO: 		</a:t>
            </a:r>
            <a:r>
              <a:rPr lang="es-PE" sz="3600" dirty="0" smtClean="0">
                <a:latin typeface="Bahnschrift SemiBold" panose="020B0502040204020203" pitchFamily="34" charset="0"/>
              </a:rPr>
              <a:t>	HISTORIA </a:t>
            </a:r>
            <a:r>
              <a:rPr lang="es-PE" sz="3600" dirty="0">
                <a:latin typeface="Bahnschrift SemiBold" panose="020B0502040204020203" pitchFamily="34" charset="0"/>
              </a:rPr>
              <a:t>DL PERÚ</a:t>
            </a:r>
          </a:p>
          <a:p>
            <a:pPr algn="l"/>
            <a:r>
              <a:rPr lang="es-PE" sz="3600" dirty="0">
                <a:latin typeface="Bahnschrift SemiBold" panose="020B0502040204020203" pitchFamily="34" charset="0"/>
              </a:rPr>
              <a:t>GRADO: 		</a:t>
            </a:r>
            <a:r>
              <a:rPr lang="es-PE" sz="3600" dirty="0" smtClean="0">
                <a:latin typeface="Bahnschrift SemiBold" panose="020B0502040204020203" pitchFamily="34" charset="0"/>
              </a:rPr>
              <a:t>	3ERO </a:t>
            </a:r>
            <a:r>
              <a:rPr lang="es-PE" sz="3600" dirty="0">
                <a:latin typeface="Bahnschrift SemiBold" panose="020B0502040204020203" pitchFamily="34" charset="0"/>
              </a:rPr>
              <a:t>SECUNDARIA </a:t>
            </a:r>
          </a:p>
          <a:p>
            <a:pPr algn="l"/>
            <a:r>
              <a:rPr lang="es-PE" sz="3600" dirty="0">
                <a:latin typeface="Bahnschrift SemiBold" panose="020B0502040204020203" pitchFamily="34" charset="0"/>
              </a:rPr>
              <a:t>PROFESOR: 		HENRY DEL CARPIO</a:t>
            </a:r>
          </a:p>
          <a:p>
            <a:pPr algn="l"/>
            <a:r>
              <a:rPr lang="es-PE" sz="3600" dirty="0">
                <a:latin typeface="Bahnschrift SemiBold" panose="020B0502040204020203" pitchFamily="34" charset="0"/>
              </a:rPr>
              <a:t>TEMA: 			</a:t>
            </a:r>
            <a:r>
              <a:rPr lang="es-PE" sz="3600" dirty="0" smtClean="0">
                <a:latin typeface="Bahnschrift SemiBold" panose="020B0502040204020203" pitchFamily="34" charset="0"/>
              </a:rPr>
              <a:t>REBELIONES INDÍGENAS </a:t>
            </a:r>
            <a:endParaRPr lang="es-PE" sz="3600" dirty="0">
              <a:latin typeface="Bahnschrift SemiBold" panose="020B0502040204020203" pitchFamily="34" charset="0"/>
            </a:endParaRPr>
          </a:p>
          <a:p>
            <a:pPr algn="l"/>
            <a:r>
              <a:rPr lang="es-PE" sz="3600" dirty="0">
                <a:latin typeface="Bahnschrift SemiBold" panose="020B0502040204020203" pitchFamily="34" charset="0"/>
              </a:rPr>
              <a:t>FECHA: 		</a:t>
            </a:r>
            <a:r>
              <a:rPr lang="es-PE" sz="3600" dirty="0" smtClean="0">
                <a:latin typeface="Bahnschrift SemiBold" panose="020B0502040204020203" pitchFamily="34" charset="0"/>
              </a:rPr>
              <a:t>	04- </a:t>
            </a:r>
            <a:r>
              <a:rPr lang="es-PE" sz="3600" dirty="0">
                <a:latin typeface="Bahnschrift SemiBold" panose="020B0502040204020203" pitchFamily="34" charset="0"/>
              </a:rPr>
              <a:t>05- 2020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18DFBC5E-842D-4FF9-B7C1-9D3F736C1ED9}"/>
              </a:ext>
            </a:extLst>
          </p:cNvPr>
          <p:cNvSpPr txBox="1">
            <a:spLocks/>
          </p:cNvSpPr>
          <p:nvPr/>
        </p:nvSpPr>
        <p:spPr>
          <a:xfrm>
            <a:off x="2422566" y="1023441"/>
            <a:ext cx="7346868" cy="71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5400" dirty="0">
                <a:latin typeface="Algerian" panose="04020705040A02060702" pitchFamily="82" charset="0"/>
              </a:rPr>
              <a:t>HISTORIA</a:t>
            </a:r>
            <a:r>
              <a:rPr lang="es-PE" sz="2000" dirty="0"/>
              <a:t> </a:t>
            </a:r>
          </a:p>
        </p:txBody>
      </p:sp>
      <p:pic>
        <p:nvPicPr>
          <p:cNvPr id="1026" name="Picture 2" descr="Consorcio educativo &quot;Nuevo Pitágoras&quot; - Inicio | Facebook">
            <a:extLst>
              <a:ext uri="{FF2B5EF4-FFF2-40B4-BE49-F238E27FC236}">
                <a16:creationId xmlns:a16="http://schemas.microsoft.com/office/drawing/2014/main" xmlns="" id="{A683C8BF-F664-4A97-A49D-B538FEE2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334"/>
            <a:ext cx="3257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5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6B1BB7-8A8E-4198-81EA-71DF0151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i="1" u="sng" dirty="0" smtClean="0"/>
              <a:t>DESAFIO HISTÓRICO  </a:t>
            </a:r>
            <a:endParaRPr lang="es-PE" b="1" i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622867F-D97E-4CF3-88A5-AB77E22C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ES_tradnl" sz="5600" dirty="0"/>
              <a:t>1.- Como consecuencia de la sublevación de _________, el rey Carlos III decretó la abolición _________ y en su reemplazo estableció _________, el año de 1 784.</a:t>
            </a:r>
            <a:endParaRPr lang="es-MX" sz="5600" dirty="0"/>
          </a:p>
          <a:p>
            <a:r>
              <a:rPr lang="es-ES_tradnl" sz="5600" dirty="0" smtClean="0"/>
              <a:t>a) los </a:t>
            </a:r>
            <a:r>
              <a:rPr lang="es-ES_tradnl" sz="5600" dirty="0"/>
              <a:t>comuneros del Paraguay – de la mita – el tributo.</a:t>
            </a:r>
            <a:endParaRPr lang="es-MX" sz="5600" dirty="0"/>
          </a:p>
          <a:p>
            <a:r>
              <a:rPr lang="es-ES_tradnl" sz="5600" dirty="0" smtClean="0"/>
              <a:t>b) Túpac </a:t>
            </a:r>
            <a:r>
              <a:rPr lang="es-ES_tradnl" sz="5600" dirty="0"/>
              <a:t>Amaru II – de los repartimientos – la Audiencia del Cuzco.</a:t>
            </a:r>
            <a:endParaRPr lang="es-MX" sz="5600" dirty="0"/>
          </a:p>
          <a:p>
            <a:r>
              <a:rPr lang="es-ES_tradnl" sz="5600" dirty="0" smtClean="0"/>
              <a:t>c) Túpac </a:t>
            </a:r>
            <a:r>
              <a:rPr lang="es-ES_tradnl" sz="5600" dirty="0"/>
              <a:t>Amaru II – de los corregimientos – las Intendencias.</a:t>
            </a:r>
            <a:endParaRPr lang="es-MX" sz="5600" dirty="0"/>
          </a:p>
          <a:p>
            <a:r>
              <a:rPr lang="es-ES_tradnl" sz="5600" dirty="0" smtClean="0"/>
              <a:t>d) Santos </a:t>
            </a:r>
            <a:r>
              <a:rPr lang="es-ES_tradnl" sz="5600" dirty="0"/>
              <a:t>Atahualpa – del almojarifazgo – la </a:t>
            </a:r>
            <a:r>
              <a:rPr lang="es-ES_tradnl" sz="5600" dirty="0" smtClean="0"/>
              <a:t>alcabala</a:t>
            </a:r>
            <a:endParaRPr lang="es-MX" sz="5600" dirty="0"/>
          </a:p>
          <a:p>
            <a:r>
              <a:rPr lang="es-ES_tradnl" sz="5600" dirty="0"/>
              <a:t>e) Comuneros de Perú – Túpac Amaru </a:t>
            </a:r>
            <a:endParaRPr lang="es-MX" sz="5600" dirty="0"/>
          </a:p>
          <a:p>
            <a:r>
              <a:rPr lang="es-ES_tradnl" sz="5600" dirty="0"/>
              <a:t> </a:t>
            </a:r>
            <a:endParaRPr lang="es-MX" sz="5600" dirty="0"/>
          </a:p>
          <a:p>
            <a:r>
              <a:rPr lang="es-ES_tradnl" sz="5600" dirty="0"/>
              <a:t>2.- Líder que se sublevó en el Gran Pajonal  en 1972  consiguiendo la adhesión de las tribus selváticas en Huánuco, Tarma y Junín.</a:t>
            </a:r>
            <a:endParaRPr lang="es-MX" sz="5600" dirty="0"/>
          </a:p>
          <a:p>
            <a:r>
              <a:rPr lang="es-ES_tradnl" sz="5600" dirty="0"/>
              <a:t>a) </a:t>
            </a:r>
            <a:r>
              <a:rPr lang="es-ES_tradnl" sz="5600" dirty="0" err="1"/>
              <a:t>Tupac</a:t>
            </a:r>
            <a:r>
              <a:rPr lang="es-ES_tradnl" sz="5600" dirty="0"/>
              <a:t> Amaru II</a:t>
            </a:r>
            <a:endParaRPr lang="es-MX" sz="5600" dirty="0"/>
          </a:p>
          <a:p>
            <a:r>
              <a:rPr lang="es-ES_tradnl" sz="5600" dirty="0"/>
              <a:t>b) Mateo </a:t>
            </a:r>
            <a:r>
              <a:rPr lang="es-ES_tradnl" sz="5600" dirty="0" err="1"/>
              <a:t>Pumacahua</a:t>
            </a:r>
            <a:r>
              <a:rPr lang="es-ES_tradnl" sz="5600" dirty="0"/>
              <a:t> </a:t>
            </a:r>
            <a:endParaRPr lang="es-MX" sz="5600" dirty="0"/>
          </a:p>
          <a:p>
            <a:r>
              <a:rPr lang="es-ES_tradnl" sz="5600" dirty="0"/>
              <a:t>c) Francisco de </a:t>
            </a:r>
            <a:r>
              <a:rPr lang="es-ES_tradnl" sz="5600" dirty="0" err="1"/>
              <a:t>Zela</a:t>
            </a:r>
            <a:r>
              <a:rPr lang="es-ES_tradnl" sz="5600" dirty="0"/>
              <a:t> </a:t>
            </a:r>
            <a:endParaRPr lang="es-MX" sz="5600" dirty="0"/>
          </a:p>
          <a:p>
            <a:r>
              <a:rPr lang="es-ES_tradnl" sz="5600" dirty="0"/>
              <a:t>d) Gabriel Aguilar</a:t>
            </a:r>
            <a:endParaRPr lang="es-MX" sz="5600" dirty="0"/>
          </a:p>
          <a:p>
            <a:r>
              <a:rPr lang="es-ES_tradnl" sz="5600" dirty="0"/>
              <a:t>e) Juan Santos Atahualpa </a:t>
            </a:r>
            <a:endParaRPr lang="es-MX" sz="5600" dirty="0"/>
          </a:p>
        </p:txBody>
      </p:sp>
    </p:spTree>
    <p:extLst>
      <p:ext uri="{BB962C8B-B14F-4D97-AF65-F5344CB8AC3E}">
        <p14:creationId xmlns:p14="http://schemas.microsoft.com/office/powerpoint/2010/main" val="17210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AD084FB-51A8-47D9-B5C9-FD58A92C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21" y="177873"/>
            <a:ext cx="9613861" cy="3599316"/>
          </a:xfrm>
        </p:spPr>
        <p:txBody>
          <a:bodyPr>
            <a:normAutofit fontScale="25000" lnSpcReduction="20000"/>
          </a:bodyPr>
          <a:lstStyle/>
          <a:p>
            <a:endParaRPr lang="es-MX" dirty="0"/>
          </a:p>
          <a:p>
            <a:r>
              <a:rPr lang="es-ES_tradnl" sz="6400" dirty="0"/>
              <a:t>3.- Juan Santos Atahualpa se opuso a la presencia de:</a:t>
            </a:r>
            <a:endParaRPr lang="es-MX" sz="6400" dirty="0"/>
          </a:p>
          <a:p>
            <a:r>
              <a:rPr lang="es-ES_tradnl" sz="6400" dirty="0"/>
              <a:t>a) Franciscanos </a:t>
            </a:r>
            <a:endParaRPr lang="es-MX" sz="6400" dirty="0"/>
          </a:p>
          <a:p>
            <a:r>
              <a:rPr lang="es-ES_tradnl" sz="6400" dirty="0"/>
              <a:t>b) Mercedarios </a:t>
            </a:r>
            <a:endParaRPr lang="es-MX" sz="6400" dirty="0"/>
          </a:p>
          <a:p>
            <a:r>
              <a:rPr lang="es-ES_tradnl" sz="6400" dirty="0"/>
              <a:t>c) Agustinos </a:t>
            </a:r>
            <a:endParaRPr lang="es-MX" sz="6400" dirty="0"/>
          </a:p>
          <a:p>
            <a:r>
              <a:rPr lang="es-ES_tradnl" sz="6400" dirty="0"/>
              <a:t>d) Jesuitas </a:t>
            </a:r>
            <a:endParaRPr lang="es-MX" sz="6400" dirty="0"/>
          </a:p>
          <a:p>
            <a:r>
              <a:rPr lang="es-ES_tradnl" sz="6400" dirty="0"/>
              <a:t>e) Shipibos </a:t>
            </a:r>
            <a:endParaRPr lang="es-MX" sz="6400" dirty="0"/>
          </a:p>
          <a:p>
            <a:endParaRPr lang="es-PE" sz="6400" dirty="0"/>
          </a:p>
          <a:p>
            <a:r>
              <a:rPr lang="es-ES_tradnl" sz="6400" dirty="0" smtClean="0"/>
              <a:t>4 .- </a:t>
            </a:r>
            <a:r>
              <a:rPr lang="es-ES_tradnl" sz="6400" dirty="0"/>
              <a:t>La rebelión de </a:t>
            </a:r>
            <a:r>
              <a:rPr lang="es-ES_tradnl" sz="6400" dirty="0" err="1"/>
              <a:t>Tupac</a:t>
            </a:r>
            <a:r>
              <a:rPr lang="es-ES_tradnl" sz="6400" dirty="0"/>
              <a:t> Amaru II se produjo en:</a:t>
            </a:r>
            <a:endParaRPr lang="es-MX" sz="6400" dirty="0"/>
          </a:p>
          <a:p>
            <a:r>
              <a:rPr lang="es-ES_tradnl" sz="6400" dirty="0"/>
              <a:t>a) Lima – Cusco </a:t>
            </a:r>
            <a:endParaRPr lang="es-MX" sz="6400" dirty="0"/>
          </a:p>
          <a:p>
            <a:r>
              <a:rPr lang="es-ES_tradnl" sz="6400" dirty="0"/>
              <a:t>b) Ayacucho- </a:t>
            </a:r>
            <a:r>
              <a:rPr lang="es-ES_tradnl" sz="6400" dirty="0" err="1"/>
              <a:t>Humanga</a:t>
            </a:r>
            <a:r>
              <a:rPr lang="es-ES_tradnl" sz="6400" dirty="0"/>
              <a:t> </a:t>
            </a:r>
            <a:endParaRPr lang="es-MX" sz="6400" dirty="0"/>
          </a:p>
          <a:p>
            <a:r>
              <a:rPr lang="es-ES_tradnl" sz="6400" dirty="0"/>
              <a:t>c) Cusco – Puno</a:t>
            </a:r>
            <a:endParaRPr lang="es-MX" sz="6400" dirty="0"/>
          </a:p>
          <a:p>
            <a:r>
              <a:rPr lang="es-ES_tradnl" sz="6400" dirty="0"/>
              <a:t>d) Arequipa – Madre de Dios</a:t>
            </a:r>
            <a:endParaRPr lang="es-MX" sz="6400" dirty="0"/>
          </a:p>
          <a:p>
            <a:r>
              <a:rPr lang="es-ES_tradnl" sz="6400" dirty="0"/>
              <a:t>e) Ninguna de las anteriores  </a:t>
            </a:r>
            <a:endParaRPr lang="es-MX" sz="6400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8704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874A9C-3421-4DF4-9E0D-5C9AA68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0123B4-37AE-49AE-B5DE-FDD874F6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F6A2D11-070B-4548-891E-44E9D0E9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984048-5778-4739-9415-DC877097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18959C7-805E-4F3B-8304-420E04FF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5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02025-AEA9-4BC6-B69A-4199157F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7AE6C7-DD35-4CE8-8F34-44CA9B8A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E081F30-EF15-40C7-A220-EF4E0C5F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007D9CA-CA0A-4FC7-A2CC-21F9382F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8A25C3-23B6-4361-A4DD-A15E6F72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00A99BC-CA2B-4DC1-9AD2-3E0908B95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305D998-587F-45CF-BE38-D92A63AE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9D6DC38-8060-4494-B183-ABDC8C48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036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37</TotalTime>
  <Words>163</Words>
  <Application>Microsoft Office PowerPoint</Application>
  <PresentationFormat>Panorámica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Algerian</vt:lpstr>
      <vt:lpstr>Arial</vt:lpstr>
      <vt:lpstr>Bahnschrift SemiBold</vt:lpstr>
      <vt:lpstr>Trebuchet MS</vt:lpstr>
      <vt:lpstr>Berlín</vt:lpstr>
      <vt:lpstr>I.E.P NUEVO PITAGORAS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DESAFIO HISTÓRICO  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I.E.P NUEVO PITAGORAS</dc:title>
  <dc:creator>NICOLAS DEL CARPIO</dc:creator>
  <cp:lastModifiedBy>HENRY DEL CARPIO</cp:lastModifiedBy>
  <cp:revision>4</cp:revision>
  <dcterms:created xsi:type="dcterms:W3CDTF">2020-05-04T17:33:07Z</dcterms:created>
  <dcterms:modified xsi:type="dcterms:W3CDTF">2020-05-05T02:16:20Z</dcterms:modified>
</cp:coreProperties>
</file>